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 showGuides="1">
      <p:cViewPr varScale="1">
        <p:scale>
          <a:sx n="95" d="100"/>
          <a:sy n="95" d="100"/>
        </p:scale>
        <p:origin x="134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555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9686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105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1500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8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425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966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040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347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658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533-F532-437F-85D2-A4E678C7E871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718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97533-F532-437F-85D2-A4E678C7E871}" type="datetimeFigureOut">
              <a:rPr kumimoji="1" lang="ja-JP" altLang="en-US" smtClean="0"/>
              <a:t>2020/6/17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90A43-EDC5-4F2D-BCC9-25DA0307F0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49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>
            <a:extLst>
              <a:ext uri="{FF2B5EF4-FFF2-40B4-BE49-F238E27FC236}">
                <a16:creationId xmlns:a16="http://schemas.microsoft.com/office/drawing/2014/main" id="{B56808F8-795E-4CEF-BB77-E63C9865B4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87" t="4081" r="15140" b="7202"/>
          <a:stretch/>
        </p:blipFill>
        <p:spPr>
          <a:xfrm>
            <a:off x="3820679" y="2238189"/>
            <a:ext cx="4217774" cy="339399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30B1974-85FE-4115-9C9A-2FCB1EF82E24}"/>
              </a:ext>
            </a:extLst>
          </p:cNvPr>
          <p:cNvSpPr txBox="1"/>
          <p:nvPr/>
        </p:nvSpPr>
        <p:spPr>
          <a:xfrm rot="16200000">
            <a:off x="1627323" y="3426164"/>
            <a:ext cx="3665614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1" lang="en-US" altLang="ja-JP" sz="16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Relative level of</a:t>
            </a:r>
          </a:p>
          <a:p>
            <a:pPr algn="ctr">
              <a:defRPr/>
            </a:pPr>
            <a:r>
              <a:rPr kumimoji="1" lang="en-US" altLang="ja-JP" sz="1600" dirty="0" err="1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exosomal</a:t>
            </a:r>
            <a:r>
              <a:rPr kumimoji="1" lang="en-US" altLang="ja-JP" sz="16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 miRNA to circulating miRNA in plasma</a:t>
            </a:r>
            <a:r>
              <a:rPr kumimoji="1" lang="ja-JP" altLang="en-US" sz="16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 </a:t>
            </a:r>
            <a:endParaRPr kumimoji="1" lang="en-US" altLang="ja-JP" sz="16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kumimoji="1" lang="en-US" altLang="ja-JP" sz="11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(calculated by 2</a:t>
            </a:r>
            <a:r>
              <a:rPr kumimoji="1" lang="en-US" altLang="ja-JP" sz="1100" baseline="300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-ΔCt</a:t>
            </a:r>
            <a:r>
              <a:rPr kumimoji="1" lang="en-US" altLang="ja-JP" sz="11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 method)</a:t>
            </a:r>
            <a:endParaRPr kumimoji="1" lang="ja-JP" altLang="en-US" sz="11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DBA88AD-CA9A-4716-BB6A-1920C1FD3286}"/>
              </a:ext>
            </a:extLst>
          </p:cNvPr>
          <p:cNvSpPr txBox="1"/>
          <p:nvPr/>
        </p:nvSpPr>
        <p:spPr>
          <a:xfrm>
            <a:off x="4312623" y="5605340"/>
            <a:ext cx="698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2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MIR16</a:t>
            </a:r>
            <a:endParaRPr kumimoji="1" lang="ja-JP" altLang="en-US" sz="12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0AE1240-173E-4C26-97FB-DDCEC536D952}"/>
              </a:ext>
            </a:extLst>
          </p:cNvPr>
          <p:cNvSpPr txBox="1"/>
          <p:nvPr/>
        </p:nvSpPr>
        <p:spPr>
          <a:xfrm>
            <a:off x="10424381" y="6320589"/>
            <a:ext cx="1082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Sup Fig.1</a:t>
            </a:r>
            <a:endParaRPr kumimoji="1" lang="ja-JP" altLang="en-US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551E67F-964C-438C-AF2B-63FD5A22541C}"/>
              </a:ext>
            </a:extLst>
          </p:cNvPr>
          <p:cNvSpPr txBox="1"/>
          <p:nvPr/>
        </p:nvSpPr>
        <p:spPr>
          <a:xfrm>
            <a:off x="5294061" y="5601135"/>
            <a:ext cx="698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2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MIR21</a:t>
            </a:r>
            <a:endParaRPr kumimoji="1" lang="ja-JP" altLang="en-US" sz="12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E8EDEAF-D768-4DDA-9240-F60B11C6CE59}"/>
              </a:ext>
            </a:extLst>
          </p:cNvPr>
          <p:cNvSpPr txBox="1"/>
          <p:nvPr/>
        </p:nvSpPr>
        <p:spPr>
          <a:xfrm>
            <a:off x="6211888" y="5605340"/>
            <a:ext cx="781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2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MIR29a</a:t>
            </a:r>
            <a:endParaRPr kumimoji="1" lang="ja-JP" altLang="en-US" sz="12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223B8DE-3942-48B6-821E-AA50BB4B1C6C}"/>
              </a:ext>
            </a:extLst>
          </p:cNvPr>
          <p:cNvSpPr txBox="1"/>
          <p:nvPr/>
        </p:nvSpPr>
        <p:spPr>
          <a:xfrm>
            <a:off x="7171700" y="5599227"/>
            <a:ext cx="781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200" dirty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MIR92a</a:t>
            </a:r>
            <a:endParaRPr kumimoji="1" lang="ja-JP" altLang="en-US" sz="120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C47FE208-7721-470A-BD65-78E8CFF8109F}"/>
              </a:ext>
            </a:extLst>
          </p:cNvPr>
          <p:cNvCxnSpPr>
            <a:cxnSpLocks/>
          </p:cNvCxnSpPr>
          <p:nvPr/>
        </p:nvCxnSpPr>
        <p:spPr>
          <a:xfrm>
            <a:off x="4144353" y="2830930"/>
            <a:ext cx="38941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494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24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Owner</dc:creator>
  <cp:lastModifiedBy>Owner</cp:lastModifiedBy>
  <cp:revision>19</cp:revision>
  <dcterms:created xsi:type="dcterms:W3CDTF">2020-05-12T05:45:01Z</dcterms:created>
  <dcterms:modified xsi:type="dcterms:W3CDTF">2020-06-16T23:54:17Z</dcterms:modified>
</cp:coreProperties>
</file>